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autoCompressPictures="0">
  <p:sldMasterIdLst>
    <p:sldMasterId id="2147483666" r:id="rId1"/>
  </p:sldMasterIdLst>
  <p:notesMasterIdLst>
    <p:notesMasterId r:id="rId6"/>
  </p:notesMasterIdLst>
  <p:handoutMasterIdLst>
    <p:handoutMasterId r:id="rId7"/>
  </p:handoutMasterIdLst>
  <p:sldIdLst>
    <p:sldId id="265" r:id="rId2"/>
    <p:sldId id="270" r:id="rId3"/>
    <p:sldId id="272" r:id="rId4"/>
    <p:sldId id="273" r:id="rId5"/>
  </p:sldIdLst>
  <p:sldSz cx="24384000" cy="13716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8B929A"/>
    <a:srgbClr val="000000"/>
    <a:srgbClr val="E4002B"/>
    <a:srgbClr val="B93721"/>
    <a:srgbClr val="FDBDBB"/>
    <a:srgbClr val="881002"/>
    <a:srgbClr val="CC0000"/>
    <a:srgbClr val="B2B2B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4173" autoAdjust="0"/>
  </p:normalViewPr>
  <p:slideViewPr>
    <p:cSldViewPr>
      <p:cViewPr varScale="1">
        <p:scale>
          <a:sx n="37" d="100"/>
          <a:sy n="37" d="100"/>
        </p:scale>
        <p:origin x="902" y="6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0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BF59EEA6-3575-CE47-9761-A9B9B87DFB1E}" type="datetimeFigureOut">
              <a:rPr lang="en-US" altLang="en-US"/>
              <a:pPr>
                <a:defRPr/>
              </a:pPr>
              <a:t>2/26/2026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C82D4C2D-640D-334B-92FD-B5792F6CB1A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87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421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894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/>
          <p:nvPr userDrawn="1"/>
        </p:nvSpPr>
        <p:spPr bwMode="auto">
          <a:xfrm>
            <a:off x="0" y="-114300"/>
            <a:ext cx="24384002" cy="2762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7"/>
          <p:cNvSpPr/>
          <p:nvPr userDrawn="1"/>
        </p:nvSpPr>
        <p:spPr bwMode="auto">
          <a:xfrm>
            <a:off x="21566188" y="-114300"/>
            <a:ext cx="1468437" cy="276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Freeform 9"/>
          <p:cNvSpPr/>
          <p:nvPr userDrawn="1"/>
        </p:nvSpPr>
        <p:spPr bwMode="auto">
          <a:xfrm>
            <a:off x="-3175" y="581025"/>
            <a:ext cx="5561013" cy="8207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9" y="21600"/>
                </a:moveTo>
                <a:lnTo>
                  <a:pt x="21600" y="21600"/>
                </a:lnTo>
                <a:lnTo>
                  <a:pt x="19332" y="0"/>
                </a:lnTo>
                <a:lnTo>
                  <a:pt x="0" y="0"/>
                </a:lnTo>
                <a:lnTo>
                  <a:pt x="29" y="21600"/>
                </a:lnTo>
                <a:close/>
                <a:moveTo>
                  <a:pt x="29" y="21600"/>
                </a:move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Freeform 10"/>
          <p:cNvSpPr/>
          <p:nvPr userDrawn="1"/>
        </p:nvSpPr>
        <p:spPr bwMode="auto">
          <a:xfrm>
            <a:off x="5130800" y="571500"/>
            <a:ext cx="850900" cy="8207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Место для объекта 4"/>
          <p:cNvSpPr>
            <a:spLocks noGrp="1"/>
          </p:cNvSpPr>
          <p:nvPr>
            <p:ph sz="quarter" idx="11"/>
          </p:nvPr>
        </p:nvSpPr>
        <p:spPr>
          <a:xfrm>
            <a:off x="2830513" y="2974354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Место для объекта 4"/>
          <p:cNvSpPr>
            <a:spLocks noGrp="1"/>
          </p:cNvSpPr>
          <p:nvPr>
            <p:ph sz="quarter" idx="12"/>
          </p:nvPr>
        </p:nvSpPr>
        <p:spPr>
          <a:xfrm>
            <a:off x="6831013" y="2974354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" name="Место для объекта 4"/>
          <p:cNvSpPr>
            <a:spLocks noGrp="1"/>
          </p:cNvSpPr>
          <p:nvPr>
            <p:ph sz="quarter" idx="13"/>
          </p:nvPr>
        </p:nvSpPr>
        <p:spPr>
          <a:xfrm>
            <a:off x="10831513" y="2974354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Место для объекта 4"/>
          <p:cNvSpPr>
            <a:spLocks noGrp="1"/>
          </p:cNvSpPr>
          <p:nvPr>
            <p:ph sz="quarter" idx="14"/>
          </p:nvPr>
        </p:nvSpPr>
        <p:spPr>
          <a:xfrm>
            <a:off x="14832012" y="2974354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Место для объекта 4"/>
          <p:cNvSpPr>
            <a:spLocks noGrp="1"/>
          </p:cNvSpPr>
          <p:nvPr>
            <p:ph sz="quarter" idx="15"/>
          </p:nvPr>
        </p:nvSpPr>
        <p:spPr>
          <a:xfrm>
            <a:off x="18832512" y="2974354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Место для объекта 4"/>
          <p:cNvSpPr>
            <a:spLocks noGrp="1"/>
          </p:cNvSpPr>
          <p:nvPr>
            <p:ph sz="quarter" idx="16"/>
          </p:nvPr>
        </p:nvSpPr>
        <p:spPr>
          <a:xfrm>
            <a:off x="2772415" y="6947172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7" name="Место для объекта 4"/>
          <p:cNvSpPr>
            <a:spLocks noGrp="1"/>
          </p:cNvSpPr>
          <p:nvPr>
            <p:ph sz="quarter" idx="17"/>
          </p:nvPr>
        </p:nvSpPr>
        <p:spPr>
          <a:xfrm>
            <a:off x="6772915" y="6947172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Место для объекта 4"/>
          <p:cNvSpPr>
            <a:spLocks noGrp="1"/>
          </p:cNvSpPr>
          <p:nvPr>
            <p:ph sz="quarter" idx="18"/>
          </p:nvPr>
        </p:nvSpPr>
        <p:spPr>
          <a:xfrm>
            <a:off x="10773415" y="6947172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Место для объекта 4"/>
          <p:cNvSpPr>
            <a:spLocks noGrp="1"/>
          </p:cNvSpPr>
          <p:nvPr>
            <p:ph sz="quarter" idx="19"/>
          </p:nvPr>
        </p:nvSpPr>
        <p:spPr>
          <a:xfrm>
            <a:off x="14773915" y="6947172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Место для объекта 4"/>
          <p:cNvSpPr>
            <a:spLocks noGrp="1"/>
          </p:cNvSpPr>
          <p:nvPr>
            <p:ph sz="quarter" idx="20"/>
          </p:nvPr>
        </p:nvSpPr>
        <p:spPr>
          <a:xfrm>
            <a:off x="18774415" y="6947172"/>
            <a:ext cx="3151187" cy="3151188"/>
          </a:xfrm>
          <a:solidFill>
            <a:schemeClr val="tx2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/>
          </p:cNvSpPr>
          <p:nvPr>
            <p:ph type="sldNum" sz="quarter" idx="10"/>
          </p:nvPr>
        </p:nvSpPr>
        <p:spPr>
          <a:xfrm>
            <a:off x="22302564" y="161925"/>
            <a:ext cx="2081435" cy="968998"/>
          </a:xfrm>
          <a:prstGeom prst="rect">
            <a:avLst/>
          </a:prstGeom>
        </p:spPr>
        <p:txBody>
          <a:bodyPr/>
          <a:lstStyle>
            <a:lvl1pPr algn="ctr">
              <a:defRPr sz="4000" b="0" i="0" baseline="0">
                <a:solidFill>
                  <a:schemeClr val="accent4">
                    <a:lumMod val="50000"/>
                  </a:schemeClr>
                </a:solidFill>
                <a:latin typeface="Didot" panose="02000503000000020003" pitchFamily="2" charset="-79"/>
                <a:ea typeface="Titillium" pitchFamily="2" charset="0"/>
                <a:cs typeface="Titillium" pitchFamily="2" charset="0"/>
                <a:sym typeface="Poppins" charset="0"/>
              </a:defRPr>
            </a:lvl1pPr>
          </a:lstStyle>
          <a:p>
            <a:pPr>
              <a:defRPr/>
            </a:pPr>
            <a:fld id="{CDE451A0-47B6-574D-A8E6-A6979ECF6B5F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6" y="12191800"/>
            <a:ext cx="24387175" cy="1524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tx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399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72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86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308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153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004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66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53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0" r:id="rId12"/>
    <p:sldLayoutId id="2147483651" r:id="rId13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DDAF926E-667D-DEFF-7BA0-CE26024F4F36}"/>
              </a:ext>
            </a:extLst>
          </p:cNvPr>
          <p:cNvGrpSpPr/>
          <p:nvPr/>
        </p:nvGrpSpPr>
        <p:grpSpPr>
          <a:xfrm>
            <a:off x="-131584" y="4012232"/>
            <a:ext cx="22826537" cy="5988561"/>
            <a:chOff x="-481408" y="5982007"/>
            <a:chExt cx="22826537" cy="598856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0012" y="5982007"/>
              <a:ext cx="18471425" cy="5726088"/>
              <a:chOff x="0" y="5137867"/>
              <a:chExt cx="18471425" cy="5726088"/>
            </a:xfrm>
            <a:solidFill>
              <a:srgbClr val="E4002B"/>
            </a:solidFill>
          </p:grpSpPr>
          <p:sp>
            <p:nvSpPr>
              <p:cNvPr id="20" name="Freeform 10"/>
              <p:cNvSpPr/>
              <p:nvPr/>
            </p:nvSpPr>
            <p:spPr bwMode="auto">
              <a:xfrm>
                <a:off x="15497166" y="5137867"/>
                <a:ext cx="2974259" cy="286883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0 w 21600"/>
                  <a:gd name="T7" fmla="*/ 0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4688" y="21600"/>
                    </a:moveTo>
                    <a:lnTo>
                      <a:pt x="21600" y="21600"/>
                    </a:lnTo>
                    <a:lnTo>
                      <a:pt x="6777" y="0"/>
                    </a:lnTo>
                    <a:lnTo>
                      <a:pt x="0" y="0"/>
                    </a:lnTo>
                    <a:lnTo>
                      <a:pt x="14688" y="21600"/>
                    </a:lnTo>
                    <a:close/>
                    <a:moveTo>
                      <a:pt x="14688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0" y="5171161"/>
                <a:ext cx="16989844" cy="5692794"/>
              </a:xfrm>
              <a:custGeom>
                <a:avLst/>
                <a:gdLst>
                  <a:gd name="connsiteX0" fmla="*/ 0 w 16989844"/>
                  <a:gd name="connsiteY0" fmla="*/ 0 h 2868830"/>
                  <a:gd name="connsiteX1" fmla="*/ 14948842 w 16989844"/>
                  <a:gd name="connsiteY1" fmla="*/ 0 h 2868830"/>
                  <a:gd name="connsiteX2" fmla="*/ 16989844 w 16989844"/>
                  <a:gd name="connsiteY2" fmla="*/ 2868830 h 2868830"/>
                  <a:gd name="connsiteX3" fmla="*/ 0 w 16989844"/>
                  <a:gd name="connsiteY3" fmla="*/ 2868830 h 2868830"/>
                  <a:gd name="connsiteX4" fmla="*/ 0 w 16989844"/>
                  <a:gd name="connsiteY4" fmla="*/ 0 h 286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89844" h="2868830">
                    <a:moveTo>
                      <a:pt x="0" y="0"/>
                    </a:moveTo>
                    <a:lnTo>
                      <a:pt x="14948842" y="0"/>
                    </a:lnTo>
                    <a:lnTo>
                      <a:pt x="16989844" y="2868830"/>
                    </a:lnTo>
                    <a:lnTo>
                      <a:pt x="0" y="28688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>
                <a:noFill/>
                <a:miter lim="400000"/>
              </a:ln>
            </p:spPr>
            <p:txBody>
              <a:bodyPr lIns="50800" tIns="50800" rIns="50800" bIns="50800" rtlCol="0" anchor="ctr"/>
              <a:lstStyle/>
              <a:p>
                <a:pPr algn="ctr"/>
                <a:endParaRPr lang="ru-RU" sz="32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sp>
          <p:nvSpPr>
            <p:cNvPr id="25" name="Freeform 10"/>
            <p:cNvSpPr/>
            <p:nvPr/>
          </p:nvSpPr>
          <p:spPr bwMode="auto">
            <a:xfrm>
              <a:off x="18808403" y="8745585"/>
              <a:ext cx="3536726" cy="322498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0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4688" y="21600"/>
                  </a:moveTo>
                  <a:lnTo>
                    <a:pt x="21600" y="21600"/>
                  </a:lnTo>
                  <a:lnTo>
                    <a:pt x="6777" y="0"/>
                  </a:lnTo>
                  <a:lnTo>
                    <a:pt x="0" y="0"/>
                  </a:lnTo>
                  <a:lnTo>
                    <a:pt x="14688" y="21600"/>
                  </a:lnTo>
                  <a:close/>
                  <a:moveTo>
                    <a:pt x="14688" y="21600"/>
                  </a:moveTo>
                </a:path>
              </a:pathLst>
            </a:custGeom>
            <a:solidFill>
              <a:srgbClr val="E4002B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BB748A6-121B-34BF-2B83-0DAEC88BE447}"/>
                </a:ext>
              </a:extLst>
            </p:cNvPr>
            <p:cNvSpPr/>
            <p:nvPr/>
          </p:nvSpPr>
          <p:spPr>
            <a:xfrm>
              <a:off x="-481408" y="6019463"/>
              <a:ext cx="16989844" cy="52629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8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Para: TOVPIL </a:t>
              </a:r>
            </a:p>
            <a:p>
              <a:r>
                <a:rPr lang="pt-BR" sz="8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De: Nacional Brasil Oeste-5</a:t>
              </a:r>
            </a:p>
            <a:p>
              <a:pPr algn="ctr"/>
              <a:r>
                <a:rPr lang="pt-BR" sz="8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pt-BR" sz="8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Zona Brasil Oeste</a:t>
              </a:r>
            </a:p>
            <a:p>
              <a:pPr algn="ctr"/>
              <a:r>
                <a:rPr lang="pt-BR" sz="6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Fevereiro de 2026</a:t>
              </a:r>
              <a:endParaRPr lang="pt-BR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Imagem 3" descr="Logotipo, Ícone&#10;&#10;O conteúdo gerado por IA pode estar incorreto.">
            <a:extLst>
              <a:ext uri="{FF2B5EF4-FFF2-40B4-BE49-F238E27FC236}">
                <a16:creationId xmlns:a16="http://schemas.microsoft.com/office/drawing/2014/main" id="{1BA33A97-CE58-FED2-7C73-66428D80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485" y="404600"/>
            <a:ext cx="5194851" cy="39331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065BC2-2808-F00B-4282-6276F7804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19A78D-F9B5-D320-2091-5E1C9E5C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5247E97-04D4-1710-14A4-35D9DD4B187B}"/>
              </a:ext>
            </a:extLst>
          </p:cNvPr>
          <p:cNvSpPr/>
          <p:nvPr/>
        </p:nvSpPr>
        <p:spPr bwMode="auto">
          <a:xfrm>
            <a:off x="0" y="11477231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" name="Imagem 10" descr="Logotipo, Ícone&#10;&#10;O conteúdo gerado por IA pode estar incorreto.">
            <a:extLst>
              <a:ext uri="{FF2B5EF4-FFF2-40B4-BE49-F238E27FC236}">
                <a16:creationId xmlns:a16="http://schemas.microsoft.com/office/drawing/2014/main" id="{887AC6A7-D257-1D1C-3A64-C77C807F5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501" y="89248"/>
            <a:ext cx="5194851" cy="3933120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2F9C2392-50B6-A2EE-B4A8-A214372ADA40}"/>
              </a:ext>
            </a:extLst>
          </p:cNvPr>
          <p:cNvSpPr/>
          <p:nvPr/>
        </p:nvSpPr>
        <p:spPr bwMode="auto">
          <a:xfrm rot="4239056">
            <a:off x="22265459" y="11164741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V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24C37D6D-B6D3-EDF9-E8A0-25B3F2759AED}"/>
              </a:ext>
            </a:extLst>
          </p:cNvPr>
          <p:cNvSpPr/>
          <p:nvPr/>
        </p:nvSpPr>
        <p:spPr bwMode="auto">
          <a:xfrm rot="4239056">
            <a:off x="-273405" y="313556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Imagem 6" descr="Grupo de pessoas posando para foto&#10;&#10;O conteúdo gerado por IA pode estar incorreto.">
            <a:extLst>
              <a:ext uri="{FF2B5EF4-FFF2-40B4-BE49-F238E27FC236}">
                <a16:creationId xmlns:a16="http://schemas.microsoft.com/office/drawing/2014/main" id="{050FE2D5-B2F0-16F2-20F1-D0D55D953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104" y="1143000"/>
            <a:ext cx="15240000" cy="11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1D8F0C-63B9-A32A-9B48-97CE0E2B383B}"/>
              </a:ext>
            </a:extLst>
          </p:cNvPr>
          <p:cNvSpPr txBox="1"/>
          <p:nvPr/>
        </p:nvSpPr>
        <p:spPr>
          <a:xfrm>
            <a:off x="10446052" y="11738862"/>
            <a:ext cx="4554260" cy="18158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ZONA BRASIL OESTE</a:t>
            </a:r>
          </a:p>
          <a:p>
            <a:pPr algn="ctr"/>
            <a:r>
              <a:rPr lang="pt-BR" sz="2800" dirty="0"/>
              <a:t>NACIONAL BRASIL OESTE-5</a:t>
            </a:r>
          </a:p>
          <a:p>
            <a:pPr algn="ctr"/>
            <a:r>
              <a:rPr lang="pt-BR" sz="2800" dirty="0"/>
              <a:t>COORDENAÇÃO CAMPINAS-2 </a:t>
            </a:r>
          </a:p>
          <a:p>
            <a:pPr algn="ctr"/>
            <a:r>
              <a:rPr lang="pt-BR" sz="2800" dirty="0"/>
              <a:t>( Campinas – SP)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B67082-3E06-B507-26F0-C458CA0195A7}"/>
              </a:ext>
            </a:extLst>
          </p:cNvPr>
          <p:cNvSpPr txBox="1"/>
          <p:nvPr/>
        </p:nvSpPr>
        <p:spPr>
          <a:xfrm>
            <a:off x="6647384" y="89248"/>
            <a:ext cx="10982750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Retiro de um dia : TRANSFIGURAÇÃO </a:t>
            </a:r>
          </a:p>
          <a:p>
            <a:pPr algn="ctr"/>
            <a:r>
              <a:rPr lang="pt-BR" sz="3600" dirty="0"/>
              <a:t>Data: 01/02/2026</a:t>
            </a:r>
          </a:p>
          <a:p>
            <a:pPr algn="ctr"/>
            <a:r>
              <a:rPr lang="pt-BR" sz="3600" dirty="0"/>
              <a:t>Local: Obra Social Júlio Chevalier – Campinas – SP – Brasil </a:t>
            </a:r>
          </a:p>
          <a:p>
            <a:pPr algn="ctr"/>
            <a:r>
              <a:rPr lang="pt-BR" sz="3600" dirty="0"/>
              <a:t>Número de participantes: 15</a:t>
            </a:r>
          </a:p>
          <a:p>
            <a:pPr algn="ctr"/>
            <a:r>
              <a:rPr lang="pt-BR" sz="3600" dirty="0"/>
              <a:t>Guia: Marcia Cristina Matheus Delgado </a:t>
            </a:r>
          </a:p>
          <a:p>
            <a:pPr algn="ctr"/>
            <a:r>
              <a:rPr lang="pt-BR" sz="3600" dirty="0"/>
              <a:t>Guia: André Luís Domingos Torres </a:t>
            </a:r>
          </a:p>
        </p:txBody>
      </p:sp>
    </p:spTree>
    <p:extLst>
      <p:ext uri="{BB962C8B-B14F-4D97-AF65-F5344CB8AC3E}">
        <p14:creationId xmlns:p14="http://schemas.microsoft.com/office/powerpoint/2010/main" val="158241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9190-165A-0132-62E1-4B6C5C0E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, Carta&#10;&#10;O conteúdo gerado por IA pode estar incorreto.">
            <a:extLst>
              <a:ext uri="{FF2B5EF4-FFF2-40B4-BE49-F238E27FC236}">
                <a16:creationId xmlns:a16="http://schemas.microsoft.com/office/drawing/2014/main" id="{C1728BA3-3799-C901-28ED-CF326C3D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78" y="164499"/>
            <a:ext cx="8761902" cy="11682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1C6465-01A9-B304-AC8A-FC52DF02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5F49DA7D-6F9A-D602-F534-189B046CAECA}"/>
              </a:ext>
            </a:extLst>
          </p:cNvPr>
          <p:cNvSpPr/>
          <p:nvPr/>
        </p:nvSpPr>
        <p:spPr bwMode="auto">
          <a:xfrm>
            <a:off x="0" y="11477231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" name="Imagem 10" descr="Logotipo, Ícone&#10;&#10;O conteúdo gerado por IA pode estar incorreto.">
            <a:extLst>
              <a:ext uri="{FF2B5EF4-FFF2-40B4-BE49-F238E27FC236}">
                <a16:creationId xmlns:a16="http://schemas.microsoft.com/office/drawing/2014/main" id="{10DA1056-19B0-3DBB-2874-806CF557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493" y="89248"/>
            <a:ext cx="5194851" cy="3933120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91970B4A-29BF-9373-6A57-B3528DFE3E53}"/>
              </a:ext>
            </a:extLst>
          </p:cNvPr>
          <p:cNvSpPr/>
          <p:nvPr/>
        </p:nvSpPr>
        <p:spPr bwMode="auto">
          <a:xfrm rot="4239056">
            <a:off x="22265459" y="11164741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V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90C475-D55E-44B0-90E2-FEEF5794DD2C}"/>
              </a:ext>
            </a:extLst>
          </p:cNvPr>
          <p:cNvSpPr txBox="1"/>
          <p:nvPr/>
        </p:nvSpPr>
        <p:spPr>
          <a:xfrm>
            <a:off x="18543590" y="6164049"/>
            <a:ext cx="552973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ZONA BRASIL OESTE</a:t>
            </a:r>
          </a:p>
          <a:p>
            <a:pPr algn="ctr"/>
            <a:r>
              <a:rPr lang="pt-BR" sz="3200" dirty="0"/>
              <a:t>NACIONAL BRASIL OESTE-5</a:t>
            </a:r>
          </a:p>
          <a:p>
            <a:pPr algn="ctr"/>
            <a:r>
              <a:rPr lang="pt-BR" sz="3200" dirty="0"/>
              <a:t>COORDENAÇÃO CAMPINAS-2 </a:t>
            </a:r>
          </a:p>
          <a:p>
            <a:pPr algn="ctr"/>
            <a:r>
              <a:rPr lang="pt-BR" sz="3200" dirty="0"/>
              <a:t>( Campinas – SP) 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9AFC2A50-E3F5-C7A0-A9C6-FB56D00202EC}"/>
              </a:ext>
            </a:extLst>
          </p:cNvPr>
          <p:cNvSpPr/>
          <p:nvPr/>
        </p:nvSpPr>
        <p:spPr bwMode="auto">
          <a:xfrm rot="4239056">
            <a:off x="-273405" y="313556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Imagem 2" descr="Cadeira e mesa de madeira&#10;&#10;O conteúdo gerado por IA pode estar incorreto.">
            <a:extLst>
              <a:ext uri="{FF2B5EF4-FFF2-40B4-BE49-F238E27FC236}">
                <a16:creationId xmlns:a16="http://schemas.microsoft.com/office/drawing/2014/main" id="{AB92497C-6FCF-F888-58B0-12B94367C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801" y="1734713"/>
            <a:ext cx="6920807" cy="922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D91A63-8AD7-89D8-7754-5FF511E9E552}"/>
              </a:ext>
            </a:extLst>
          </p:cNvPr>
          <p:cNvSpPr txBox="1"/>
          <p:nvPr/>
        </p:nvSpPr>
        <p:spPr>
          <a:xfrm>
            <a:off x="2326904" y="11800418"/>
            <a:ext cx="191398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dirty="0"/>
              <a:t>Retiro de um dia : TRANSFIGURAÇÃO - Data: 01/02/2026 -</a:t>
            </a:r>
          </a:p>
          <a:p>
            <a:r>
              <a:rPr lang="pt-BR" sz="3600" dirty="0"/>
              <a:t>Local: Obra Social Júlio Chevalier – Campinas – SP – Brasil - Número de participantes: 15</a:t>
            </a:r>
          </a:p>
          <a:p>
            <a:r>
              <a:rPr lang="pt-BR" sz="3600" dirty="0"/>
              <a:t>Guia: Marcia Cristina Matheus Delgado  e  Guia: André Luís Domingos Torres </a:t>
            </a:r>
          </a:p>
        </p:txBody>
      </p:sp>
    </p:spTree>
    <p:extLst>
      <p:ext uri="{BB962C8B-B14F-4D97-AF65-F5344CB8AC3E}">
        <p14:creationId xmlns:p14="http://schemas.microsoft.com/office/powerpoint/2010/main" val="220257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44D80-8BAF-54ED-6D66-F30FECBE3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F26F79-4B6E-31B1-7E6D-DD080E43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Imagem 10" descr="Logotipo, Ícone&#10;&#10;O conteúdo gerado por IA pode estar incorreto.">
            <a:extLst>
              <a:ext uri="{FF2B5EF4-FFF2-40B4-BE49-F238E27FC236}">
                <a16:creationId xmlns:a16="http://schemas.microsoft.com/office/drawing/2014/main" id="{5A23530A-54BD-B3CA-4612-293BC36B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501" y="89248"/>
            <a:ext cx="5194851" cy="3933120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309173C0-86CD-8CD7-9555-1478C03C50F7}"/>
              </a:ext>
            </a:extLst>
          </p:cNvPr>
          <p:cNvSpPr/>
          <p:nvPr/>
        </p:nvSpPr>
        <p:spPr bwMode="auto">
          <a:xfrm rot="4239056">
            <a:off x="22265459" y="11164741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r>
              <a:rPr lang="en-US" dirty="0"/>
              <a:t>V</a:t>
            </a:r>
          </a:p>
        </p:txBody>
      </p:sp>
      <p:pic>
        <p:nvPicPr>
          <p:cNvPr id="3" name="Imagem 2" descr="Grupo de pessoas em pé lado a lado&#10;&#10;O conteúdo gerado por IA pode estar incorreto.">
            <a:extLst>
              <a:ext uri="{FF2B5EF4-FFF2-40B4-BE49-F238E27FC236}">
                <a16:creationId xmlns:a16="http://schemas.microsoft.com/office/drawing/2014/main" id="{004BC709-2AD4-3684-7CD1-CBFD2C34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78" y="89248"/>
            <a:ext cx="17922514" cy="13441885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292ECF0A-8D54-0FF5-8AF3-BDD561BF99CE}"/>
              </a:ext>
            </a:extLst>
          </p:cNvPr>
          <p:cNvSpPr/>
          <p:nvPr/>
        </p:nvSpPr>
        <p:spPr bwMode="auto">
          <a:xfrm rot="4239056">
            <a:off x="-273405" y="313556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30C6205-36AB-6168-403B-7FA824FBDE8B}"/>
              </a:ext>
            </a:extLst>
          </p:cNvPr>
          <p:cNvSpPr/>
          <p:nvPr/>
        </p:nvSpPr>
        <p:spPr bwMode="auto">
          <a:xfrm>
            <a:off x="0" y="11477231"/>
            <a:ext cx="2319938" cy="22377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4688" y="21600"/>
                </a:moveTo>
                <a:lnTo>
                  <a:pt x="21600" y="21600"/>
                </a:lnTo>
                <a:lnTo>
                  <a:pt x="6777" y="0"/>
                </a:lnTo>
                <a:lnTo>
                  <a:pt x="0" y="0"/>
                </a:lnTo>
                <a:lnTo>
                  <a:pt x="14688" y="21600"/>
                </a:lnTo>
                <a:close/>
                <a:moveTo>
                  <a:pt x="14688" y="21600"/>
                </a:moveTo>
              </a:path>
            </a:pathLst>
          </a:custGeom>
          <a:solidFill>
            <a:srgbClr val="E4002B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7B34CA-7707-E9D1-2A05-CEBD38550351}"/>
              </a:ext>
            </a:extLst>
          </p:cNvPr>
          <p:cNvSpPr txBox="1"/>
          <p:nvPr/>
        </p:nvSpPr>
        <p:spPr>
          <a:xfrm>
            <a:off x="2326904" y="11800418"/>
            <a:ext cx="1683458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dirty="0"/>
              <a:t>Retiro de um dia : TRANSFIGURAÇÃO - Data: 01/02/2026 -</a:t>
            </a:r>
          </a:p>
          <a:p>
            <a:r>
              <a:rPr lang="pt-BR" sz="3600" dirty="0"/>
              <a:t>Local: Obra Social Júlio Chevalier – Campinas – SP – Brasil - Número de participantes: 15</a:t>
            </a:r>
          </a:p>
          <a:p>
            <a:r>
              <a:rPr lang="pt-BR" sz="3600" dirty="0"/>
              <a:t>Guia: Marcia Cristina Matheus Delgado  e  Guia: André Luís Domingos Torres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E45D6AC-91C9-236A-A7B4-3F5E50E1E3C9}"/>
              </a:ext>
            </a:extLst>
          </p:cNvPr>
          <p:cNvSpPr txBox="1"/>
          <p:nvPr/>
        </p:nvSpPr>
        <p:spPr>
          <a:xfrm>
            <a:off x="19161492" y="6471826"/>
            <a:ext cx="519986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100" dirty="0"/>
              <a:t>ZONA BRASIL OESTE</a:t>
            </a:r>
          </a:p>
          <a:p>
            <a:pPr algn="ctr"/>
            <a:r>
              <a:rPr lang="pt-BR" sz="3100" dirty="0"/>
              <a:t>NACIONAL BRASIL OESTE-5</a:t>
            </a:r>
          </a:p>
          <a:p>
            <a:pPr algn="ctr"/>
            <a:r>
              <a:rPr lang="pt-BR" sz="3100" dirty="0"/>
              <a:t>COORDENAÇÃO CAMPINAS-2 </a:t>
            </a:r>
          </a:p>
          <a:p>
            <a:pPr algn="ctr"/>
            <a:r>
              <a:rPr lang="pt-BR" sz="3100" dirty="0"/>
              <a:t>( Campinas – SP) </a:t>
            </a:r>
          </a:p>
        </p:txBody>
      </p:sp>
    </p:spTree>
    <p:extLst>
      <p:ext uri="{BB962C8B-B14F-4D97-AF65-F5344CB8AC3E}">
        <p14:creationId xmlns:p14="http://schemas.microsoft.com/office/powerpoint/2010/main" val="2510547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514"/>
  <p:tag name="AS_RELEASE_DATE" val="2023.06.30"/>
  <p:tag name="AS_TITLE" val="Aspose.Slides for Java"/>
  <p:tag name="AS_VERSION" val="23.6.1"/>
</p:tagLst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Calibri Light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1824</TotalTime>
  <Words>184</Words>
  <Application>Microsoft Office PowerPoint</Application>
  <PresentationFormat>Personalizar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Didot</vt:lpstr>
      <vt:lpstr>Helvetica Light</vt:lpstr>
      <vt:lpstr>Helvetica Neue</vt:lpstr>
      <vt:lpstr>Poppins</vt:lpstr>
      <vt:lpstr>Tema do Office 2013 - 2022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</dc:creator>
  <cp:lastModifiedBy>Nadja Scali</cp:lastModifiedBy>
  <cp:revision>826</cp:revision>
  <dcterms:created xsi:type="dcterms:W3CDTF">2024-05-16T22:20:00Z</dcterms:created>
  <dcterms:modified xsi:type="dcterms:W3CDTF">2026-02-26T20:56:08Z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0B3BE33B5180488B9CCD1017EB0E812F_13</vt:lpwstr>
  </property>
  <property fmtid="{D5CDD505-2E9C-101B-9397-08002B2CF9AE}" pid="3" name="KSOProductBuildVer">
    <vt:lpwstr>2058-12.2.0.16909</vt:lpwstr>
  </property>
</Properties>
</file>